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4"/>
  </p:notesMasterIdLst>
  <p:sldIdLst>
    <p:sldId id="256" r:id="rId2"/>
    <p:sldId id="276" r:id="rId3"/>
    <p:sldId id="271" r:id="rId4"/>
    <p:sldId id="275" r:id="rId5"/>
    <p:sldId id="277" r:id="rId6"/>
    <p:sldId id="278" r:id="rId7"/>
    <p:sldId id="269" r:id="rId8"/>
    <p:sldId id="272" r:id="rId9"/>
    <p:sldId id="273" r:id="rId10"/>
    <p:sldId id="274" r:id="rId11"/>
    <p:sldId id="280" r:id="rId12"/>
    <p:sldId id="281" r:id="rId13"/>
    <p:sldId id="282" r:id="rId14"/>
    <p:sldId id="283" r:id="rId15"/>
    <p:sldId id="284" r:id="rId16"/>
    <p:sldId id="286" r:id="rId17"/>
    <p:sldId id="289" r:id="rId18"/>
    <p:sldId id="288" r:id="rId19"/>
    <p:sldId id="290" r:id="rId20"/>
    <p:sldId id="291" r:id="rId21"/>
    <p:sldId id="294" r:id="rId22"/>
    <p:sldId id="29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31T14:18:21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40 1794,'0'0'9673,"0"0"-8776,0 0-833,0 0-64,0 0 480,0 0-288,0 0-192,-13-34-640,13 34 287,0-3-95,0 0-993,0 3-321,0 0 257,0 0-706,0 0-1760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2B6F6-8E37-478F-B3AF-B2821BEDD2E9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38F8A-83F8-46ED-8E70-7A5777675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45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40EB85-637C-4FDD-A6D2-4A5F52163FE1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932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AB6E-2A26-46FF-BECB-E7ECCF0BCB1D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19BC7228-30A5-4A19-BE26-B261EC6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5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AB6E-2A26-46FF-BECB-E7ECCF0BCB1D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7228-30A5-4A19-BE26-B261EC6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02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AB6E-2A26-46FF-BECB-E7ECCF0BCB1D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7228-30A5-4A19-BE26-B261EC6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1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AB6E-2A26-46FF-BECB-E7ECCF0BCB1D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7228-30A5-4A19-BE26-B261EC6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01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AB6E-2A26-46FF-BECB-E7ECCF0BCB1D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7228-30A5-4A19-BE26-B261EC6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52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AB6E-2A26-46FF-BECB-E7ECCF0BCB1D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7228-30A5-4A19-BE26-B261EC6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77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AB6E-2A26-46FF-BECB-E7ECCF0BCB1D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7228-30A5-4A19-BE26-B261EC6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92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AB6E-2A26-46FF-BECB-E7ECCF0BCB1D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7228-30A5-4A19-BE26-B261EC6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3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AB6E-2A26-46FF-BECB-E7ECCF0BCB1D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7228-30A5-4A19-BE26-B261EC6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5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9AB6E-2A26-46FF-BECB-E7ECCF0BCB1D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7228-30A5-4A19-BE26-B261EC6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73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6C9AB6E-2A26-46FF-BECB-E7ECCF0BCB1D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7228-30A5-4A19-BE26-B261EC6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75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9AB6E-2A26-46FF-BECB-E7ECCF0BCB1D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9BC7228-30A5-4A19-BE26-B261EC61B87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347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amzn.to/2ILEbyI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7B6A-CD41-448D-AC0C-A7478C749B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PET PHOTOGRAPHY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24A25-AF5D-401E-BE48-6638A337E5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969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t that is looking at the camera&#10;&#10;Description automatically generated">
            <a:extLst>
              <a:ext uri="{FF2B5EF4-FFF2-40B4-BE49-F238E27FC236}">
                <a16:creationId xmlns:a16="http://schemas.microsoft.com/office/drawing/2014/main" id="{A2ADBF5C-7012-4974-B1A6-355CB0A78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818" y="294952"/>
            <a:ext cx="4038012" cy="5628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D1D020-0C3D-4FAF-A229-96969141FE3F}"/>
              </a:ext>
            </a:extLst>
          </p:cNvPr>
          <p:cNvSpPr txBox="1"/>
          <p:nvPr/>
        </p:nvSpPr>
        <p:spPr>
          <a:xfrm>
            <a:off x="297712" y="637953"/>
            <a:ext cx="295585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 don’t have to be looking at you. </a:t>
            </a:r>
          </a:p>
          <a:p>
            <a:pPr algn="ctr"/>
            <a:endParaRPr lang="en-US" sz="2400" dirty="0">
              <a:solidFill>
                <a:srgbClr val="92D05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2400" dirty="0"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Myrtle wandered around and got up on a counter, making things easier.</a:t>
            </a:r>
          </a:p>
          <a:p>
            <a:pPr algn="ctr"/>
            <a:endParaRPr lang="en-US" sz="3200" dirty="0">
              <a:solidFill>
                <a:srgbClr val="92D05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lang="en-US" sz="3200" dirty="0">
              <a:solidFill>
                <a:srgbClr val="92D05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Picture 2" descr="A cat sitting in front of a screen&#10;&#10;Description automatically generated">
            <a:extLst>
              <a:ext uri="{FF2B5EF4-FFF2-40B4-BE49-F238E27FC236}">
                <a16:creationId xmlns:a16="http://schemas.microsoft.com/office/drawing/2014/main" id="{24A3C9E9-C7DA-4D5A-ACC3-A58CA9256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51" y="2406627"/>
            <a:ext cx="3223592" cy="31340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96C804-90C6-4796-9943-FB4B8C7A50F9}"/>
              </a:ext>
            </a:extLst>
          </p:cNvPr>
          <p:cNvSpPr txBox="1"/>
          <p:nvPr/>
        </p:nvSpPr>
        <p:spPr>
          <a:xfrm>
            <a:off x="8442251" y="1446028"/>
            <a:ext cx="3365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Here’s looking at you.</a:t>
            </a:r>
          </a:p>
        </p:txBody>
      </p:sp>
    </p:spTree>
    <p:extLst>
      <p:ext uri="{BB962C8B-B14F-4D97-AF65-F5344CB8AC3E}">
        <p14:creationId xmlns:p14="http://schemas.microsoft.com/office/powerpoint/2010/main" val="798881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t sitting on top of a wooden fence&#10;&#10;Description automatically generated">
            <a:extLst>
              <a:ext uri="{FF2B5EF4-FFF2-40B4-BE49-F238E27FC236}">
                <a16:creationId xmlns:a16="http://schemas.microsoft.com/office/drawing/2014/main" id="{85CFCAC7-3C5B-4945-AE28-1A650FEF7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10" y="510565"/>
            <a:ext cx="6714160" cy="4476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7BC5F6-E6C2-4457-9519-7078B857DB9D}"/>
              </a:ext>
            </a:extLst>
          </p:cNvPr>
          <p:cNvSpPr txBox="1"/>
          <p:nvPr/>
        </p:nvSpPr>
        <p:spPr>
          <a:xfrm>
            <a:off x="595423" y="1743740"/>
            <a:ext cx="3455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Photographing feral cats has its challenges.</a:t>
            </a:r>
          </a:p>
        </p:txBody>
      </p:sp>
    </p:spTree>
    <p:extLst>
      <p:ext uri="{BB962C8B-B14F-4D97-AF65-F5344CB8AC3E}">
        <p14:creationId xmlns:p14="http://schemas.microsoft.com/office/powerpoint/2010/main" val="2307212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t sitting on top of a field&#10;&#10;Description automatically generated">
            <a:extLst>
              <a:ext uri="{FF2B5EF4-FFF2-40B4-BE49-F238E27FC236}">
                <a16:creationId xmlns:a16="http://schemas.microsoft.com/office/drawing/2014/main" id="{FFC9FE0C-FCE9-4933-8191-8DD0FF11D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726" y="432001"/>
            <a:ext cx="6715868" cy="52164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0F6923-2515-49DA-8502-EA23C8103B25}"/>
              </a:ext>
            </a:extLst>
          </p:cNvPr>
          <p:cNvSpPr txBox="1"/>
          <p:nvPr/>
        </p:nvSpPr>
        <p:spPr>
          <a:xfrm>
            <a:off x="467831" y="776177"/>
            <a:ext cx="412543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But if you keep your camera near the kitchen door, 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 the cat is </a:t>
            </a:r>
            <a:r>
              <a:rPr lang="en-US" sz="3200" u="sng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very</a:t>
            </a:r>
            <a:r>
              <a:rPr lang="en-US" sz="32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hungry,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 just might get lucky.</a:t>
            </a:r>
          </a:p>
        </p:txBody>
      </p:sp>
    </p:spTree>
    <p:extLst>
      <p:ext uri="{BB962C8B-B14F-4D97-AF65-F5344CB8AC3E}">
        <p14:creationId xmlns:p14="http://schemas.microsoft.com/office/powerpoint/2010/main" val="435567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D51983-2154-4A1C-AAD2-7D92FF0F213F}"/>
              </a:ext>
            </a:extLst>
          </p:cNvPr>
          <p:cNvSpPr txBox="1"/>
          <p:nvPr/>
        </p:nvSpPr>
        <p:spPr>
          <a:xfrm>
            <a:off x="1329070" y="0"/>
            <a:ext cx="9516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DOGS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Generally easier than cats for portraits.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home environment is still best,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but not as important as with cats.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Outdoors can work well.</a:t>
            </a:r>
          </a:p>
          <a:p>
            <a:pPr algn="ctr"/>
            <a:endParaRPr lang="en-US" sz="3200" dirty="0">
              <a:solidFill>
                <a:srgbClr val="92D05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3200" dirty="0"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Allow time to let the dog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(if not yours) get used to you. 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For very friendly dogs you may instead have to wait for the dog to have forgotten you!  </a:t>
            </a:r>
          </a:p>
        </p:txBody>
      </p:sp>
    </p:spTree>
    <p:extLst>
      <p:ext uri="{BB962C8B-B14F-4D97-AF65-F5344CB8AC3E}">
        <p14:creationId xmlns:p14="http://schemas.microsoft.com/office/powerpoint/2010/main" val="3801617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that is lying down and looking at the camera&#10;&#10;Description automatically generated">
            <a:extLst>
              <a:ext uri="{FF2B5EF4-FFF2-40B4-BE49-F238E27FC236}">
                <a16:creationId xmlns:a16="http://schemas.microsoft.com/office/drawing/2014/main" id="{906ABCCA-F22E-4EBB-8FB2-41A8B709D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007" y="461187"/>
            <a:ext cx="7602445" cy="5128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C46E53-4197-477D-8A72-CEF62C4F59FB}"/>
              </a:ext>
            </a:extLst>
          </p:cNvPr>
          <p:cNvSpPr txBox="1"/>
          <p:nvPr/>
        </p:nvSpPr>
        <p:spPr>
          <a:xfrm>
            <a:off x="659757" y="1875099"/>
            <a:ext cx="28010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Talk about getting down on their level!</a:t>
            </a:r>
          </a:p>
        </p:txBody>
      </p:sp>
    </p:spTree>
    <p:extLst>
      <p:ext uri="{BB962C8B-B14F-4D97-AF65-F5344CB8AC3E}">
        <p14:creationId xmlns:p14="http://schemas.microsoft.com/office/powerpoint/2010/main" val="2416531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looking at the camera&#10;&#10;Description automatically generated">
            <a:extLst>
              <a:ext uri="{FF2B5EF4-FFF2-40B4-BE49-F238E27FC236}">
                <a16:creationId xmlns:a16="http://schemas.microsoft.com/office/drawing/2014/main" id="{554F40BD-F625-4A45-9357-354A6391A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157" y="231494"/>
            <a:ext cx="4341987" cy="5706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AC3FF7-34BB-4F41-BB88-D6DCC0054376}"/>
              </a:ext>
            </a:extLst>
          </p:cNvPr>
          <p:cNvSpPr txBox="1"/>
          <p:nvPr/>
        </p:nvSpPr>
        <p:spPr>
          <a:xfrm>
            <a:off x="382772" y="231494"/>
            <a:ext cx="5925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Willow was sitting next to her owner on the lawn.</a:t>
            </a:r>
          </a:p>
        </p:txBody>
      </p:sp>
      <p:pic>
        <p:nvPicPr>
          <p:cNvPr id="6" name="Picture 5" descr="A dog looking at the camera&#10;&#10;Description automatically generated">
            <a:extLst>
              <a:ext uri="{FF2B5EF4-FFF2-40B4-BE49-F238E27FC236}">
                <a16:creationId xmlns:a16="http://schemas.microsoft.com/office/drawing/2014/main" id="{BC3E2F8B-B567-4F9E-9CF7-C3C0E91D5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" y="2851869"/>
            <a:ext cx="2497162" cy="3032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F22158-73AA-4A27-B763-E9AD7AFF0B16}"/>
              </a:ext>
            </a:extLst>
          </p:cNvPr>
          <p:cNvSpPr txBox="1"/>
          <p:nvPr/>
        </p:nvSpPr>
        <p:spPr>
          <a:xfrm>
            <a:off x="3157871" y="3327991"/>
            <a:ext cx="21949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Roy wondered what on earth I was doing.</a:t>
            </a:r>
          </a:p>
        </p:txBody>
      </p:sp>
    </p:spTree>
    <p:extLst>
      <p:ext uri="{BB962C8B-B14F-4D97-AF65-F5344CB8AC3E}">
        <p14:creationId xmlns:p14="http://schemas.microsoft.com/office/powerpoint/2010/main" val="3169229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og&#10;&#10;Description automatically generated">
            <a:extLst>
              <a:ext uri="{FF2B5EF4-FFF2-40B4-BE49-F238E27FC236}">
                <a16:creationId xmlns:a16="http://schemas.microsoft.com/office/drawing/2014/main" id="{8CA925CC-F36A-4910-86E3-B5D575AD5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81" y="147055"/>
            <a:ext cx="6234523" cy="4651760"/>
          </a:xfrm>
          <a:prstGeom prst="rect">
            <a:avLst/>
          </a:prstGeom>
        </p:spPr>
      </p:pic>
      <p:pic>
        <p:nvPicPr>
          <p:cNvPr id="5" name="Picture 4" descr="A dog wearing glasses&#10;&#10;Description automatically generated">
            <a:extLst>
              <a:ext uri="{FF2B5EF4-FFF2-40B4-BE49-F238E27FC236}">
                <a16:creationId xmlns:a16="http://schemas.microsoft.com/office/drawing/2014/main" id="{623BB99A-14E1-4B26-BD93-1349496EB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641" y="290629"/>
            <a:ext cx="3795421" cy="5496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DC9DD8-BF03-4E2D-85EC-B41CC823BE11}"/>
              </a:ext>
            </a:extLst>
          </p:cNvPr>
          <p:cNvSpPr txBox="1"/>
          <p:nvPr/>
        </p:nvSpPr>
        <p:spPr>
          <a:xfrm>
            <a:off x="3372442" y="5230078"/>
            <a:ext cx="4043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two-</a:t>
            </a:r>
            <a:r>
              <a:rPr lang="en-US" sz="28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fer</a:t>
            </a:r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395E34-BE7F-440B-9C12-EC556275FE54}"/>
              </a:ext>
            </a:extLst>
          </p:cNvPr>
          <p:cNvSpPr txBox="1"/>
          <p:nvPr/>
        </p:nvSpPr>
        <p:spPr>
          <a:xfrm>
            <a:off x="372149" y="5050465"/>
            <a:ext cx="353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Happy at home</a:t>
            </a:r>
          </a:p>
        </p:txBody>
      </p:sp>
    </p:spTree>
    <p:extLst>
      <p:ext uri="{BB962C8B-B14F-4D97-AF65-F5344CB8AC3E}">
        <p14:creationId xmlns:p14="http://schemas.microsoft.com/office/powerpoint/2010/main" val="1081945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dog, cat&#10;&#10;Description automatically generated">
            <a:extLst>
              <a:ext uri="{FF2B5EF4-FFF2-40B4-BE49-F238E27FC236}">
                <a16:creationId xmlns:a16="http://schemas.microsoft.com/office/drawing/2014/main" id="{BD6A5846-49F6-440B-8A58-A1B174436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77" y="270290"/>
            <a:ext cx="8798376" cy="56852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E52EBA-829A-4376-8527-B6DAAA0D0933}"/>
              </a:ext>
            </a:extLst>
          </p:cNvPr>
          <p:cNvSpPr txBox="1"/>
          <p:nvPr/>
        </p:nvSpPr>
        <p:spPr>
          <a:xfrm>
            <a:off x="499730" y="935665"/>
            <a:ext cx="23391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 niece and I found an especially attractive location  and Earwig agreed to stay put while I took several photos.</a:t>
            </a:r>
          </a:p>
        </p:txBody>
      </p:sp>
    </p:spTree>
    <p:extLst>
      <p:ext uri="{BB962C8B-B14F-4D97-AF65-F5344CB8AC3E}">
        <p14:creationId xmlns:p14="http://schemas.microsoft.com/office/powerpoint/2010/main" val="1517133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dog&#10;&#10;Description automatically generated">
            <a:extLst>
              <a:ext uri="{FF2B5EF4-FFF2-40B4-BE49-F238E27FC236}">
                <a16:creationId xmlns:a16="http://schemas.microsoft.com/office/drawing/2014/main" id="{D1063BE1-89FF-40E9-B8C5-D6B359B93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51" y="457212"/>
            <a:ext cx="4767265" cy="4767265"/>
          </a:xfrm>
          <a:prstGeom prst="rect">
            <a:avLst/>
          </a:prstGeom>
        </p:spPr>
      </p:pic>
      <p:pic>
        <p:nvPicPr>
          <p:cNvPr id="5" name="Picture 4" descr="A dog that is lying down and looking at the camera&#10;&#10;Description automatically generated">
            <a:extLst>
              <a:ext uri="{FF2B5EF4-FFF2-40B4-BE49-F238E27FC236}">
                <a16:creationId xmlns:a16="http://schemas.microsoft.com/office/drawing/2014/main" id="{9C9A0FFA-C708-4DF2-8818-94DFF76C1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96" y="389526"/>
            <a:ext cx="4521099" cy="5205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BC38F7-D863-4B34-9501-F1483F4E157C}"/>
              </a:ext>
            </a:extLst>
          </p:cNvPr>
          <p:cNvSpPr txBox="1"/>
          <p:nvPr/>
        </p:nvSpPr>
        <p:spPr>
          <a:xfrm>
            <a:off x="4833595" y="1034220"/>
            <a:ext cx="22918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Flicka</a:t>
            </a:r>
            <a:r>
              <a:rPr lang="en-US" sz="20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and Dixie,  </a:t>
            </a:r>
            <a:r>
              <a:rPr lang="en-US" sz="2000" dirty="0" err="1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happenstance,but</a:t>
            </a:r>
            <a:r>
              <a:rPr lang="en-US" sz="20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still pretty good.</a:t>
            </a:r>
          </a:p>
          <a:p>
            <a:endParaRPr lang="en-US" sz="2000" dirty="0">
              <a:solidFill>
                <a:srgbClr val="FFFF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Again, you want to get down on their level, or close to it.</a:t>
            </a:r>
          </a:p>
        </p:txBody>
      </p:sp>
    </p:spTree>
    <p:extLst>
      <p:ext uri="{BB962C8B-B14F-4D97-AF65-F5344CB8AC3E}">
        <p14:creationId xmlns:p14="http://schemas.microsoft.com/office/powerpoint/2010/main" val="1946818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with a frisbee in its mouth&#10;&#10;Description automatically generated">
            <a:extLst>
              <a:ext uri="{FF2B5EF4-FFF2-40B4-BE49-F238E27FC236}">
                <a16:creationId xmlns:a16="http://schemas.microsoft.com/office/drawing/2014/main" id="{AE622A19-3CA7-4C0F-B7E1-5CC176DCB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005" y="357300"/>
            <a:ext cx="7307484" cy="54552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8DE398-5B44-4E6C-B13B-C3B8F6DB196B}"/>
              </a:ext>
            </a:extLst>
          </p:cNvPr>
          <p:cNvSpPr txBox="1"/>
          <p:nvPr/>
        </p:nvSpPr>
        <p:spPr>
          <a:xfrm>
            <a:off x="318977" y="357301"/>
            <a:ext cx="3583172" cy="4677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“character shot.”</a:t>
            </a:r>
          </a:p>
          <a:p>
            <a:r>
              <a:rPr lang="en-US" sz="2400" dirty="0"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Nikki just won’t let go of that ball!</a:t>
            </a:r>
          </a:p>
          <a:p>
            <a:endParaRPr lang="en-US" sz="2400" dirty="0">
              <a:solidFill>
                <a:srgbClr val="92D05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sz="2400" dirty="0"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Ideally, the eyes should show up a bit more brightly than they do here—something to watch for and fix if possible in post-processing.</a:t>
            </a:r>
          </a:p>
        </p:txBody>
      </p:sp>
    </p:spTree>
    <p:extLst>
      <p:ext uri="{BB962C8B-B14F-4D97-AF65-F5344CB8AC3E}">
        <p14:creationId xmlns:p14="http://schemas.microsoft.com/office/powerpoint/2010/main" val="108659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7F7ECC-1A0C-4D92-8BE3-89F7C69174BF}"/>
              </a:ext>
            </a:extLst>
          </p:cNvPr>
          <p:cNvSpPr txBox="1"/>
          <p:nvPr/>
        </p:nvSpPr>
        <p:spPr>
          <a:xfrm>
            <a:off x="839972" y="446568"/>
            <a:ext cx="1028168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>
                <a:solidFill>
                  <a:srgbClr val="92D05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Equipment</a:t>
            </a:r>
          </a:p>
          <a:p>
            <a:pPr algn="ctr"/>
            <a:endParaRPr lang="en-US" b="0" i="0" dirty="0">
              <a:solidFill>
                <a:srgbClr val="1A1414"/>
              </a:solidFill>
              <a:effectLst/>
              <a:latin typeface="EB Garamond"/>
            </a:endParaRPr>
          </a:p>
          <a:p>
            <a:pPr algn="ctr"/>
            <a:r>
              <a:rPr lang="en-US" sz="3200" b="0" i="0" u="sng" dirty="0">
                <a:solidFill>
                  <a:srgbClr val="0071BC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  <a:hlinkClick r:id="rId2"/>
              </a:rPr>
              <a:t>24-70mm  f/2.8</a:t>
            </a:r>
            <a:r>
              <a:rPr lang="en-US" sz="3200" b="0" i="0" dirty="0">
                <a:solidFill>
                  <a:srgbClr val="FFC00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 is a good choice.</a:t>
            </a:r>
          </a:p>
          <a:p>
            <a:pPr algn="ctr"/>
            <a:r>
              <a:rPr lang="en-US" sz="3200" b="0" i="0" dirty="0">
                <a:solidFill>
                  <a:srgbClr val="FFFF0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A </a:t>
            </a:r>
            <a:r>
              <a:rPr lang="en-US" sz="32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bit of </a:t>
            </a:r>
            <a:r>
              <a:rPr lang="en-US" sz="3200" b="0" i="0" dirty="0">
                <a:solidFill>
                  <a:srgbClr val="FFFF0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zoom lets </a:t>
            </a:r>
            <a:r>
              <a:rPr lang="en-US" sz="32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 stay back far enough that you are not getting in the pet’s face,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 also so you can be less obtrusive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(especially for cats).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Forget the tripod.</a:t>
            </a:r>
            <a:r>
              <a:rPr lang="en-US" sz="32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ctr"/>
            <a:r>
              <a:rPr lang="en-US" sz="3200" b="0" i="0" dirty="0">
                <a:solidFill>
                  <a:srgbClr val="FFFF0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You need to be flexible.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135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0E4458-C5E5-40D7-9F75-1D4F98E0A185}"/>
              </a:ext>
            </a:extLst>
          </p:cNvPr>
          <p:cNvSpPr txBox="1"/>
          <p:nvPr/>
        </p:nvSpPr>
        <p:spPr>
          <a:xfrm>
            <a:off x="613458" y="1318436"/>
            <a:ext cx="31830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 just for fun, Finney in some of her hats.</a:t>
            </a:r>
          </a:p>
        </p:txBody>
      </p:sp>
      <p:pic>
        <p:nvPicPr>
          <p:cNvPr id="6" name="Picture 5" descr="A dog sitting on a boat in a large body of water&#10;&#10;Description automatically generated">
            <a:extLst>
              <a:ext uri="{FF2B5EF4-FFF2-40B4-BE49-F238E27FC236}">
                <a16:creationId xmlns:a16="http://schemas.microsoft.com/office/drawing/2014/main" id="{91311CBA-3224-4274-9A24-D3E1EF0BC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374" y="532435"/>
            <a:ext cx="7621641" cy="508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88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looking at the camera&#10;&#10;Description automatically generated">
            <a:extLst>
              <a:ext uri="{FF2B5EF4-FFF2-40B4-BE49-F238E27FC236}">
                <a16:creationId xmlns:a16="http://schemas.microsoft.com/office/drawing/2014/main" id="{5F6D2143-04AC-481C-A31F-E921D114A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078" y="376381"/>
            <a:ext cx="4061993" cy="49292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DD177D8-C009-4602-8E34-E59341E3E814}"/>
                  </a:ext>
                </a:extLst>
              </p14:cNvPr>
              <p14:cNvContentPartPr/>
              <p14:nvPr/>
            </p14:nvContentPartPr>
            <p14:xfrm>
              <a:off x="4138186" y="1924947"/>
              <a:ext cx="5400" cy="14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DD177D8-C009-4602-8E34-E59341E3E8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29546" y="1915947"/>
                <a:ext cx="23040" cy="32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 descr="A dog looking at the camera&#10;&#10;Description automatically generated">
            <a:extLst>
              <a:ext uri="{FF2B5EF4-FFF2-40B4-BE49-F238E27FC236}">
                <a16:creationId xmlns:a16="http://schemas.microsoft.com/office/drawing/2014/main" id="{232EED2E-AE77-4FCF-A455-8F2F1D557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14" y="376381"/>
            <a:ext cx="4281870" cy="50743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051558-7B68-4CA5-900B-6021A92FD62B}"/>
              </a:ext>
            </a:extLst>
          </p:cNvPr>
          <p:cNvSpPr txBox="1"/>
          <p:nvPr/>
        </p:nvSpPr>
        <p:spPr>
          <a:xfrm>
            <a:off x="4901609" y="1939706"/>
            <a:ext cx="2528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Christmas</a:t>
            </a:r>
          </a:p>
          <a:p>
            <a:r>
              <a:rPr lang="en-US" sz="3200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Cards!</a:t>
            </a:r>
          </a:p>
        </p:txBody>
      </p:sp>
    </p:spTree>
    <p:extLst>
      <p:ext uri="{BB962C8B-B14F-4D97-AF65-F5344CB8AC3E}">
        <p14:creationId xmlns:p14="http://schemas.microsoft.com/office/powerpoint/2010/main" val="3147469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g wearing a hat&#10;&#10;Description automatically generated">
            <a:extLst>
              <a:ext uri="{FF2B5EF4-FFF2-40B4-BE49-F238E27FC236}">
                <a16:creationId xmlns:a16="http://schemas.microsoft.com/office/drawing/2014/main" id="{F1A1E056-09ED-456C-9E96-A4D41BCE9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6" y="241043"/>
            <a:ext cx="3856570" cy="5679603"/>
          </a:xfrm>
          <a:prstGeom prst="rect">
            <a:avLst/>
          </a:prstGeom>
        </p:spPr>
      </p:pic>
      <p:pic>
        <p:nvPicPr>
          <p:cNvPr id="7" name="Picture 6" descr="A dog looking at the camera&#10;&#10;Description automatically generated">
            <a:extLst>
              <a:ext uri="{FF2B5EF4-FFF2-40B4-BE49-F238E27FC236}">
                <a16:creationId xmlns:a16="http://schemas.microsoft.com/office/drawing/2014/main" id="{97208704-A2D4-4019-A5D6-209B2F211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58" y="352546"/>
            <a:ext cx="5261605" cy="45384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7B8037-4D82-4D23-8AF2-23A4016F38D4}"/>
              </a:ext>
            </a:extLst>
          </p:cNvPr>
          <p:cNvSpPr txBox="1"/>
          <p:nvPr/>
        </p:nvSpPr>
        <p:spPr>
          <a:xfrm>
            <a:off x="4421632" y="5273748"/>
            <a:ext cx="7286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F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That’s it. </a:t>
            </a:r>
            <a:r>
              <a:rPr lang="en-US" sz="2400" dirty="0">
                <a:solidFill>
                  <a:srgbClr val="00B0F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Thanks for watching.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5F97DA-2324-4EA7-8D5D-412C572A02F3}"/>
              </a:ext>
            </a:extLst>
          </p:cNvPr>
          <p:cNvSpPr txBox="1"/>
          <p:nvPr/>
        </p:nvSpPr>
        <p:spPr>
          <a:xfrm>
            <a:off x="4582633" y="2083980"/>
            <a:ext cx="1594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 just for fun.</a:t>
            </a:r>
          </a:p>
        </p:txBody>
      </p:sp>
    </p:spTree>
    <p:extLst>
      <p:ext uri="{BB962C8B-B14F-4D97-AF65-F5344CB8AC3E}">
        <p14:creationId xmlns:p14="http://schemas.microsoft.com/office/powerpoint/2010/main" val="1628845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001AA-92EB-4D8A-A568-73BDE8E1A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7265" y="946297"/>
            <a:ext cx="8110312" cy="1231245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FEW TIPS</a:t>
            </a:r>
            <a:b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7B943-ACAC-4089-8590-8A11072C1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4423" y="1669313"/>
            <a:ext cx="9251540" cy="314981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First:</a:t>
            </a:r>
          </a:p>
          <a:p>
            <a:r>
              <a:rPr lang="en-US" sz="32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Get down to the level of the pet,</a:t>
            </a:r>
          </a:p>
          <a:p>
            <a:r>
              <a:rPr lang="en-US" sz="32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rather than standing and looking down</a:t>
            </a:r>
          </a:p>
          <a:p>
            <a:r>
              <a:rPr lang="en-US" sz="32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at him or her.</a:t>
            </a:r>
          </a:p>
        </p:txBody>
      </p:sp>
    </p:spTree>
    <p:extLst>
      <p:ext uri="{BB962C8B-B14F-4D97-AF65-F5344CB8AC3E}">
        <p14:creationId xmlns:p14="http://schemas.microsoft.com/office/powerpoint/2010/main" val="1457689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41EA97-577D-4450-8FE5-E7F7975362B9}"/>
              </a:ext>
            </a:extLst>
          </p:cNvPr>
          <p:cNvSpPr txBox="1"/>
          <p:nvPr/>
        </p:nvSpPr>
        <p:spPr>
          <a:xfrm>
            <a:off x="2413591" y="344154"/>
            <a:ext cx="74321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Second: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DON’T USE FLASH!!</a:t>
            </a:r>
          </a:p>
          <a:p>
            <a:pPr algn="ctr"/>
            <a:r>
              <a:rPr lang="en-US" sz="2400" dirty="0"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(That should probably be first.)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3519CD-FA3A-403C-A7F0-2054728D6089}"/>
              </a:ext>
            </a:extLst>
          </p:cNvPr>
          <p:cNvSpPr txBox="1"/>
          <p:nvPr/>
        </p:nvSpPr>
        <p:spPr>
          <a:xfrm>
            <a:off x="1477926" y="2307266"/>
            <a:ext cx="92715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Aperture Priority is a good setting to give a shallow depth of field—try f2 for starters.</a:t>
            </a:r>
          </a:p>
          <a:p>
            <a:pPr algn="ctr"/>
            <a:endParaRPr lang="en-US" sz="2400" dirty="0">
              <a:solidFill>
                <a:srgbClr val="FFFF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ISO of 400-800.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Set White Balance for the available light.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Use window light where possible, or turn on some extra lights indoors if necessary.</a:t>
            </a:r>
          </a:p>
          <a:p>
            <a:pPr algn="ctr"/>
            <a:endParaRPr lang="en-US" sz="3200" dirty="0">
              <a:solidFill>
                <a:srgbClr val="FFFF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778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73732F-B489-43AC-AF20-86CA48F122C7}"/>
              </a:ext>
            </a:extLst>
          </p:cNvPr>
          <p:cNvSpPr txBox="1"/>
          <p:nvPr/>
        </p:nvSpPr>
        <p:spPr>
          <a:xfrm>
            <a:off x="999460" y="701749"/>
            <a:ext cx="101647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Third: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Pets don’t have the same view as people do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of having their portrait taken, 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 don’t expect to get the perfect shot immediately, or even soon. </a:t>
            </a:r>
          </a:p>
          <a:p>
            <a:pPr algn="ctr"/>
            <a:endParaRPr lang="en-US" sz="3200" dirty="0">
              <a:solidFill>
                <a:srgbClr val="FFFF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32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Spend time, first letting the pet (if not yours) get used to you, and take a lot of photos. </a:t>
            </a:r>
          </a:p>
        </p:txBody>
      </p:sp>
    </p:spTree>
    <p:extLst>
      <p:ext uri="{BB962C8B-B14F-4D97-AF65-F5344CB8AC3E}">
        <p14:creationId xmlns:p14="http://schemas.microsoft.com/office/powerpoint/2010/main" val="64246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DED3B3-D60C-4D16-A3D6-59A665E2F123}"/>
              </a:ext>
            </a:extLst>
          </p:cNvPr>
          <p:cNvSpPr txBox="1"/>
          <p:nvPr/>
        </p:nvSpPr>
        <p:spPr>
          <a:xfrm>
            <a:off x="1924492" y="1881963"/>
            <a:ext cx="835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92D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Starting with pet cats--</a:t>
            </a:r>
          </a:p>
        </p:txBody>
      </p:sp>
    </p:spTree>
    <p:extLst>
      <p:ext uri="{BB962C8B-B14F-4D97-AF65-F5344CB8AC3E}">
        <p14:creationId xmlns:p14="http://schemas.microsoft.com/office/powerpoint/2010/main" val="828865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India the beautiful-A 13x19-a-sig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63" y="426305"/>
            <a:ext cx="7334230" cy="51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512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25638D-3D06-41D1-8060-4D2707C60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61BB1E-0062-4056-AB94-121EF614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BC01E2-D629-4319-B5CB-BFA461B8C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778D42D-0ED1-4779-953E-14E6941CC398}"/>
              </a:ext>
            </a:extLst>
          </p:cNvPr>
          <p:cNvSpPr txBox="1"/>
          <p:nvPr/>
        </p:nvSpPr>
        <p:spPr>
          <a:xfrm>
            <a:off x="643467" y="169333"/>
            <a:ext cx="3572933" cy="2116667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all" dirty="0">
                <a:solidFill>
                  <a:schemeClr val="accent1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Okay,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all" dirty="0">
                <a:solidFill>
                  <a:schemeClr val="accent1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starting with smaller cats</a:t>
            </a:r>
          </a:p>
        </p:txBody>
      </p:sp>
      <p:pic>
        <p:nvPicPr>
          <p:cNvPr id="5" name="Picture 4" descr="A cat that is looking at the camera&#10;&#10;Description automatically generated">
            <a:extLst>
              <a:ext uri="{FF2B5EF4-FFF2-40B4-BE49-F238E27FC236}">
                <a16:creationId xmlns:a16="http://schemas.microsoft.com/office/drawing/2014/main" id="{A1753CED-128C-453F-91E7-CD2A56986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72" y="137434"/>
            <a:ext cx="5867245" cy="5867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7A31BB-5C87-4333-BDF2-BAEBAA593CAF}"/>
              </a:ext>
            </a:extLst>
          </p:cNvPr>
          <p:cNvSpPr txBox="1"/>
          <p:nvPr/>
        </p:nvSpPr>
        <p:spPr>
          <a:xfrm>
            <a:off x="499731" y="2097734"/>
            <a:ext cx="42108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FFFF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sz="24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 helps to pretend for awhile that you’re not really interested in the cat at all. Then they may become more interested in you.</a:t>
            </a:r>
          </a:p>
          <a:p>
            <a:endParaRPr lang="en-US" sz="2400" dirty="0">
              <a:solidFill>
                <a:srgbClr val="FFFF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sz="2400" dirty="0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This is, of course, different from dogs.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C8ECDF-02E3-4E0B-BC0D-96A2E39AF696}"/>
              </a:ext>
            </a:extLst>
          </p:cNvPr>
          <p:cNvSpPr txBox="1"/>
          <p:nvPr/>
        </p:nvSpPr>
        <p:spPr>
          <a:xfrm>
            <a:off x="7729870" y="5592726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477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72108A5-CE2C-4966-B863-66581E6E4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DF22E0-9870-4CBF-AA3A-D710A9D8D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48DA73-B56C-4BAB-9988-C048297EF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1AF9637-88BB-4B0A-8BD4-01207505515E}"/>
              </a:ext>
            </a:extLst>
          </p:cNvPr>
          <p:cNvSpPr txBox="1"/>
          <p:nvPr/>
        </p:nvSpPr>
        <p:spPr>
          <a:xfrm>
            <a:off x="457201" y="304800"/>
            <a:ext cx="3699163" cy="4598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cap="all" dirty="0">
                <a:solidFill>
                  <a:srgbClr val="92D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It’s always best to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cap="all" dirty="0">
                <a:solidFill>
                  <a:srgbClr val="92D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Photograph cats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cap="all" dirty="0">
                <a:solidFill>
                  <a:srgbClr val="92D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 their home environment, where they feel comfortable.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cap="all" dirty="0">
              <a:solidFill>
                <a:srgbClr val="92D050"/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cap="all" dirty="0">
                <a:solidFill>
                  <a:srgbClr val="92D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 patch of sun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cap="all" dirty="0">
                <a:solidFill>
                  <a:srgbClr val="92D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is helpful.</a:t>
            </a:r>
            <a:endParaRPr lang="en-US" sz="2200" cap="all" dirty="0">
              <a:solidFill>
                <a:schemeClr val="accent1"/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5" name="Picture 4" descr="A cat that is looking at the camera&#10;&#10;Description automatically generated">
            <a:extLst>
              <a:ext uri="{FF2B5EF4-FFF2-40B4-BE49-F238E27FC236}">
                <a16:creationId xmlns:a16="http://schemas.microsoft.com/office/drawing/2014/main" id="{C80979DA-C831-4C5B-892A-985206277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4" y="304800"/>
            <a:ext cx="7897091" cy="56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4125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4745</TotalTime>
  <Words>546</Words>
  <Application>Microsoft Office PowerPoint</Application>
  <PresentationFormat>Widescreen</PresentationFormat>
  <Paragraphs>82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Cavolini</vt:lpstr>
      <vt:lpstr>EB Garamond</vt:lpstr>
      <vt:lpstr>Rockwell</vt:lpstr>
      <vt:lpstr>Gallery</vt:lpstr>
      <vt:lpstr>PET PHOTOGRAPHY</vt:lpstr>
      <vt:lpstr>PowerPoint Presentation</vt:lpstr>
      <vt:lpstr>A FEW TIPS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 PHOTOGRAPHY</dc:title>
  <dc:creator>Juliet Frey</dc:creator>
  <cp:lastModifiedBy>Juliet Frey</cp:lastModifiedBy>
  <cp:revision>8</cp:revision>
  <dcterms:created xsi:type="dcterms:W3CDTF">2020-08-19T21:25:31Z</dcterms:created>
  <dcterms:modified xsi:type="dcterms:W3CDTF">2020-09-02T00:52:08Z</dcterms:modified>
</cp:coreProperties>
</file>